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76107-78A3-428A-B6CA-F8B62AE1D7EA}" type="datetimeFigureOut">
              <a:rPr lang="sv-SE" smtClean="0"/>
              <a:t>2012-01-09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B8B1E-E92F-4848-869B-5712A5ED986C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76107-78A3-428A-B6CA-F8B62AE1D7EA}" type="datetimeFigureOut">
              <a:rPr lang="sv-SE" smtClean="0"/>
              <a:t>2012-01-09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B8B1E-E92F-4848-869B-5712A5ED986C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76107-78A3-428A-B6CA-F8B62AE1D7EA}" type="datetimeFigureOut">
              <a:rPr lang="sv-SE" smtClean="0"/>
              <a:t>2012-01-09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B8B1E-E92F-4848-869B-5712A5ED986C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76107-78A3-428A-B6CA-F8B62AE1D7EA}" type="datetimeFigureOut">
              <a:rPr lang="sv-SE" smtClean="0"/>
              <a:t>2012-01-09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B8B1E-E92F-4848-869B-5712A5ED986C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76107-78A3-428A-B6CA-F8B62AE1D7EA}" type="datetimeFigureOut">
              <a:rPr lang="sv-SE" smtClean="0"/>
              <a:t>2012-01-09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B8B1E-E92F-4848-869B-5712A5ED986C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76107-78A3-428A-B6CA-F8B62AE1D7EA}" type="datetimeFigureOut">
              <a:rPr lang="sv-SE" smtClean="0"/>
              <a:t>2012-01-09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B8B1E-E92F-4848-869B-5712A5ED986C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76107-78A3-428A-B6CA-F8B62AE1D7EA}" type="datetimeFigureOut">
              <a:rPr lang="sv-SE" smtClean="0"/>
              <a:t>2012-01-09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B8B1E-E92F-4848-869B-5712A5ED986C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76107-78A3-428A-B6CA-F8B62AE1D7EA}" type="datetimeFigureOut">
              <a:rPr lang="sv-SE" smtClean="0"/>
              <a:t>2012-01-09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B8B1E-E92F-4848-869B-5712A5ED986C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76107-78A3-428A-B6CA-F8B62AE1D7EA}" type="datetimeFigureOut">
              <a:rPr lang="sv-SE" smtClean="0"/>
              <a:t>2012-01-09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B8B1E-E92F-4848-869B-5712A5ED986C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76107-78A3-428A-B6CA-F8B62AE1D7EA}" type="datetimeFigureOut">
              <a:rPr lang="sv-SE" smtClean="0"/>
              <a:t>2012-01-09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B8B1E-E92F-4848-869B-5712A5ED986C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76107-78A3-428A-B6CA-F8B62AE1D7EA}" type="datetimeFigureOut">
              <a:rPr lang="sv-SE" smtClean="0"/>
              <a:t>2012-01-09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B8B1E-E92F-4848-869B-5712A5ED986C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076107-78A3-428A-B6CA-F8B62AE1D7EA}" type="datetimeFigureOut">
              <a:rPr lang="sv-SE" smtClean="0"/>
              <a:t>2012-01-09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2B8B1E-E92F-4848-869B-5712A5ED986C}" type="slidenum">
              <a:rPr lang="sv-SE" smtClean="0"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Företagspresentation AB</a:t>
            </a:r>
            <a:br>
              <a:rPr lang="sv-SE" dirty="0" smtClean="0"/>
            </a:br>
            <a:r>
              <a:rPr lang="sv-SE" sz="2000" dirty="0" smtClean="0"/>
              <a:t>Bästa företaget i världen</a:t>
            </a:r>
            <a:endParaRPr lang="sv-SE" sz="2000" dirty="0"/>
          </a:p>
        </p:txBody>
      </p:sp>
      <p:pic>
        <p:nvPicPr>
          <p:cNvPr id="7" name="Picture 6" descr="mall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08520" y="5638800"/>
            <a:ext cx="9433048" cy="1219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0"/>
            <a:ext cx="3909120" cy="1143000"/>
          </a:xfrm>
        </p:spPr>
        <p:txBody>
          <a:bodyPr/>
          <a:lstStyle/>
          <a:p>
            <a:r>
              <a:rPr lang="sv-SE" dirty="0" smtClean="0"/>
              <a:t>Om Företag AB</a:t>
            </a:r>
            <a:endParaRPr lang="sv-SE" dirty="0"/>
          </a:p>
        </p:txBody>
      </p:sp>
      <p:pic>
        <p:nvPicPr>
          <p:cNvPr id="7" name="Picture 6" descr="mall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08520" y="5638800"/>
            <a:ext cx="9433048" cy="1219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5</Words>
  <Application>Microsoft Office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Företagspresentation AB Bästa företaget i världen</vt:lpstr>
      <vt:lpstr>Om Företag AB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Företagspresentation AB Bästa företaget i världen</dc:title>
  <dc:creator>Anation</dc:creator>
  <cp:lastModifiedBy>Anation</cp:lastModifiedBy>
  <cp:revision>4</cp:revision>
  <dcterms:created xsi:type="dcterms:W3CDTF">2012-01-09T18:31:30Z</dcterms:created>
  <dcterms:modified xsi:type="dcterms:W3CDTF">2012-01-09T19:02:28Z</dcterms:modified>
</cp:coreProperties>
</file>